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5" r:id="rId2"/>
    <p:sldId id="256" r:id="rId3"/>
    <p:sldId id="257" r:id="rId4"/>
    <p:sldId id="258" r:id="rId5"/>
    <p:sldId id="260" r:id="rId6"/>
    <p:sldId id="259" r:id="rId7"/>
    <p:sldId id="261" r:id="rId8"/>
    <p:sldId id="262" r:id="rId9"/>
    <p:sldId id="263" r:id="rId10"/>
    <p:sldId id="264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47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543B835-0B59-45EB-91C8-09DEBD132503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320C41C-D274-467F-AE83-060A4BA3F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3B835-0B59-45EB-91C8-09DEBD132503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20C41C-D274-467F-AE83-060A4BA3F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3B835-0B59-45EB-91C8-09DEBD132503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20C41C-D274-467F-AE83-060A4BA3F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3B835-0B59-45EB-91C8-09DEBD132503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20C41C-D274-467F-AE83-060A4BA3F9C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3B835-0B59-45EB-91C8-09DEBD132503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20C41C-D274-467F-AE83-060A4BA3F9C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3B835-0B59-45EB-91C8-09DEBD132503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20C41C-D274-467F-AE83-060A4BA3F9C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3B835-0B59-45EB-91C8-09DEBD132503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20C41C-D274-467F-AE83-060A4BA3F9C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3B835-0B59-45EB-91C8-09DEBD132503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20C41C-D274-467F-AE83-060A4BA3F9C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3B835-0B59-45EB-91C8-09DEBD132503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20C41C-D274-467F-AE83-060A4BA3F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543B835-0B59-45EB-91C8-09DEBD132503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20C41C-D274-467F-AE83-060A4BA3F9C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543B835-0B59-45EB-91C8-09DEBD132503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320C41C-D274-467F-AE83-060A4BA3F9C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543B835-0B59-45EB-91C8-09DEBD132503}" type="datetimeFigureOut">
              <a:rPr lang="en-US" smtClean="0"/>
              <a:t>6/6/2017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320C41C-D274-467F-AE83-060A4BA3F9C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://www.goiam.org/images/articles/imail/latest-imail/2016/May_Aug/07_12_2016_e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0"/>
            <a:ext cx="1371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52400" y="5027474"/>
            <a:ext cx="9677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 – iameap@iamaw.org</a:t>
            </a:r>
          </a:p>
          <a:p>
            <a:endParaRPr lang="en-US" sz="5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96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True unionist is someone who is there for others.</a:t>
            </a:r>
          </a:p>
          <a:p>
            <a:r>
              <a:rPr lang="en-US" dirty="0" smtClean="0"/>
              <a:t>Call if you need assistance or you are unsure</a:t>
            </a:r>
          </a:p>
          <a:p>
            <a:r>
              <a:rPr lang="en-US" dirty="0" smtClean="0"/>
              <a:t>(301) 335 0735 for confidential assistance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477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IAMAW </a:t>
            </a:r>
            <a:br>
              <a:rPr lang="en-US" dirty="0" smtClean="0"/>
            </a:br>
            <a:r>
              <a:rPr lang="en-US" dirty="0" smtClean="0"/>
              <a:t>Employee Assistance Program and Member Assistance Program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“Help our members at the front door before they exit through the back door.”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047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To address employee-related concerns that are vitally linked to job performance, job satisfaction, quality of work and life issues that adversely affect employees, our members’ and their families.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602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To assist IAM members and employees in becoming proactive in solving problems affecting the quality of their work and personal lives. Common  areas of concern include alcohol and/or drug addiction, depression, excessive debt, mental health disorders, gambling addiction, stress and violence.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Objectives  of the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640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Depression</a:t>
            </a:r>
          </a:p>
          <a:p>
            <a:r>
              <a:rPr lang="en-US" dirty="0" smtClean="0"/>
              <a:t>Stress </a:t>
            </a:r>
          </a:p>
          <a:p>
            <a:r>
              <a:rPr lang="en-US" dirty="0" smtClean="0"/>
              <a:t>Alcohol and Drug Disorders </a:t>
            </a:r>
          </a:p>
          <a:p>
            <a:r>
              <a:rPr lang="en-US" dirty="0" smtClean="0"/>
              <a:t>Excessive Debt </a:t>
            </a:r>
          </a:p>
          <a:p>
            <a:r>
              <a:rPr lang="en-US" dirty="0" smtClean="0"/>
              <a:t>Mental Health Disorders</a:t>
            </a:r>
          </a:p>
          <a:p>
            <a:r>
              <a:rPr lang="en-US" dirty="0" smtClean="0"/>
              <a:t>Addictive behavior </a:t>
            </a:r>
          </a:p>
          <a:p>
            <a:r>
              <a:rPr lang="en-US" dirty="0" smtClean="0"/>
              <a:t>Violence </a:t>
            </a:r>
          </a:p>
          <a:p>
            <a:r>
              <a:rPr lang="en-US" dirty="0" smtClean="0"/>
              <a:t>Multi-Disorders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Broad Brush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514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Confidential ***</a:t>
            </a:r>
          </a:p>
          <a:p>
            <a:r>
              <a:rPr lang="en-US" dirty="0" smtClean="0"/>
              <a:t>Work Through Denial</a:t>
            </a:r>
          </a:p>
          <a:p>
            <a:r>
              <a:rPr lang="en-US" dirty="0" smtClean="0"/>
              <a:t>Refer to Professional</a:t>
            </a:r>
          </a:p>
          <a:p>
            <a:r>
              <a:rPr lang="en-US" dirty="0" smtClean="0"/>
              <a:t>Monitor Treatments***</a:t>
            </a:r>
          </a:p>
          <a:p>
            <a:r>
              <a:rPr lang="en-US" dirty="0" smtClean="0"/>
              <a:t>Monitor Aftercare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Key Points of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085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Employee/Member</a:t>
            </a:r>
          </a:p>
          <a:p>
            <a:r>
              <a:rPr lang="en-US" dirty="0" smtClean="0"/>
              <a:t>Family</a:t>
            </a:r>
          </a:p>
          <a:p>
            <a:r>
              <a:rPr lang="en-US" dirty="0" smtClean="0"/>
              <a:t>Co-workers</a:t>
            </a:r>
          </a:p>
          <a:p>
            <a:r>
              <a:rPr lang="en-US" dirty="0" smtClean="0"/>
              <a:t>Employer</a:t>
            </a:r>
          </a:p>
          <a:p>
            <a:r>
              <a:rPr lang="en-US" dirty="0" smtClean="0"/>
              <a:t>Communities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Benefits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841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Alcohol</a:t>
            </a:r>
          </a:p>
          <a:p>
            <a:r>
              <a:rPr lang="en-US" dirty="0" smtClean="0"/>
              <a:t>Opiates </a:t>
            </a:r>
          </a:p>
          <a:p>
            <a:r>
              <a:rPr lang="en-US" dirty="0" smtClean="0"/>
              <a:t>Methamphetamine</a:t>
            </a:r>
          </a:p>
          <a:p>
            <a:r>
              <a:rPr lang="en-US" dirty="0" smtClean="0"/>
              <a:t>Amphetamines</a:t>
            </a:r>
          </a:p>
          <a:p>
            <a:r>
              <a:rPr lang="en-US" dirty="0" smtClean="0"/>
              <a:t>Benzodiazepines</a:t>
            </a:r>
          </a:p>
          <a:p>
            <a:r>
              <a:rPr lang="en-US" dirty="0" smtClean="0"/>
              <a:t>Many Others</a:t>
            </a:r>
          </a:p>
          <a:p>
            <a:r>
              <a:rPr lang="en-US" dirty="0" smtClean="0"/>
              <a:t>Marijuana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Major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914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of the disorders/addictions are diseases </a:t>
            </a:r>
          </a:p>
          <a:p>
            <a:r>
              <a:rPr lang="en-US" dirty="0" smtClean="0"/>
              <a:t>Focus is on health first.  Family, job, and community will work out if the person is healthy.</a:t>
            </a:r>
          </a:p>
          <a:p>
            <a:r>
              <a:rPr lang="en-US" dirty="0" smtClean="0"/>
              <a:t>In nearly all cases, the person must want to be healthy.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5032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83</TotalTime>
  <Words>229</Words>
  <Application>Microsoft Office PowerPoint</Application>
  <PresentationFormat>On-screen Show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PowerPoint Presentation</vt:lpstr>
      <vt:lpstr>IAMAW  Employee Assistance Program and Member Assistance Program</vt:lpstr>
      <vt:lpstr>Mission</vt:lpstr>
      <vt:lpstr>Objectives  of the Program</vt:lpstr>
      <vt:lpstr>Broad Brush</vt:lpstr>
      <vt:lpstr>Key Points of Program</vt:lpstr>
      <vt:lpstr>Who Benefits</vt:lpstr>
      <vt:lpstr>Current Major Issues</vt:lpstr>
      <vt:lpstr>Important Issues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IAMAW  Employee Assistance Program and Member Assistance Program</dc:title>
  <dc:creator>Charlie Micallef</dc:creator>
  <cp:lastModifiedBy>Manhart Edward</cp:lastModifiedBy>
  <cp:revision>11</cp:revision>
  <cp:lastPrinted>2016-08-29T20:27:45Z</cp:lastPrinted>
  <dcterms:created xsi:type="dcterms:W3CDTF">2016-07-29T21:11:09Z</dcterms:created>
  <dcterms:modified xsi:type="dcterms:W3CDTF">2017-06-06T20:18:08Z</dcterms:modified>
</cp:coreProperties>
</file>