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Veterans preference and support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200" b="1" dirty="0"/>
              <a:t>J.P. Fletcher, Area Director—IAM District Lodge 725: US NAVY veteran. </a:t>
            </a:r>
          </a:p>
          <a:p>
            <a:pPr marL="0" indent="0">
              <a:buNone/>
            </a:pPr>
            <a:r>
              <a:rPr lang="en-US" sz="2200" b="1" dirty="0"/>
              <a:t> </a:t>
            </a:r>
          </a:p>
          <a:p>
            <a:r>
              <a:rPr lang="en-US" sz="2200" b="1" dirty="0"/>
              <a:t>Joe Greaser, Grand Lodge Representative—IAM Southern </a:t>
            </a:r>
            <a:r>
              <a:rPr lang="en-US" sz="2200" b="1" dirty="0" smtClean="0"/>
              <a:t>Territory: </a:t>
            </a:r>
            <a:r>
              <a:rPr lang="en-US" sz="2200" b="1" dirty="0"/>
              <a:t>Marine Veteran</a:t>
            </a:r>
          </a:p>
          <a:p>
            <a:pPr marL="0" indent="0">
              <a:buNone/>
            </a:pPr>
            <a:endParaRPr lang="en-US" sz="2200" b="1" dirty="0"/>
          </a:p>
          <a:p>
            <a:r>
              <a:rPr lang="en-US" sz="2200" b="1" dirty="0"/>
              <a:t>Carlos San Miguel, Director—IAM General Secretary-Treasurer Services: US </a:t>
            </a:r>
            <a:r>
              <a:rPr lang="en-US" sz="2200" b="1" dirty="0" smtClean="0"/>
              <a:t>Army Veteran</a:t>
            </a:r>
            <a:endParaRPr lang="en-US" sz="2200" b="1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Military life and transitioning from it.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 fontAlgn="base"/>
            <a:r>
              <a:rPr lang="en-US" sz="2400" b="1" dirty="0"/>
              <a:t>Why people serve </a:t>
            </a:r>
          </a:p>
          <a:p>
            <a:pPr fontAlgn="base"/>
            <a:r>
              <a:rPr lang="en-US" sz="2400" b="1" dirty="0"/>
              <a:t>Skilled learned by all veterans </a:t>
            </a:r>
          </a:p>
          <a:p>
            <a:pPr fontAlgn="base"/>
            <a:r>
              <a:rPr lang="en-US" sz="2400" b="1" dirty="0"/>
              <a:t>How veterans skill can be an asset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10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b="1" dirty="0"/>
              <a:t>Veteran preference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What is it and why should we fight for it.( bonus points, accelerated apprenticeship programs)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231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Building a veterans program in the Labor Movement, how and why?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2400" b="1" dirty="0"/>
              <a:t>Supporting our veterans </a:t>
            </a:r>
          </a:p>
          <a:p>
            <a:pPr fontAlgn="base"/>
            <a:r>
              <a:rPr lang="en-US" sz="2400" b="1" dirty="0"/>
              <a:t>Shaping public opinion of the labor movement</a:t>
            </a:r>
          </a:p>
          <a:p>
            <a:pPr fontAlgn="base"/>
            <a:r>
              <a:rPr lang="en-US" sz="2400" b="1" dirty="0"/>
              <a:t>Supporting legislation and policy </a:t>
            </a:r>
          </a:p>
          <a:p>
            <a:pPr fontAlgn="base"/>
            <a:r>
              <a:rPr lang="en-US" sz="2400" b="1" dirty="0"/>
              <a:t>Supporting </a:t>
            </a:r>
            <a:r>
              <a:rPr lang="en-US" sz="2400" b="1" dirty="0" smtClean="0"/>
              <a:t>our </a:t>
            </a:r>
            <a:r>
              <a:rPr lang="en-US" sz="2400" b="1" dirty="0"/>
              <a:t>labor friendly candidates </a:t>
            </a:r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102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smtClean="0">
                <a:ln>
                  <a:noFill/>
                </a:ln>
                <a:solidFill>
                  <a:srgbClr val="777777"/>
                </a:solidFill>
                <a:effectLst/>
                <a:latin typeface="normal arial"/>
              </a:rPr>
              <a:t>tkenealy@iamaw.org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9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643" y="4610622"/>
            <a:ext cx="8704904" cy="1507067"/>
          </a:xfrm>
        </p:spPr>
        <p:txBody>
          <a:bodyPr/>
          <a:lstStyle/>
          <a:p>
            <a:r>
              <a:rPr lang="en-US" dirty="0" smtClean="0"/>
              <a:t>            www.unionveterans.org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11" y="281229"/>
            <a:ext cx="6858000" cy="3581400"/>
          </a:xfrm>
        </p:spPr>
      </p:pic>
    </p:spTree>
    <p:extLst>
      <p:ext uri="{BB962C8B-B14F-4D97-AF65-F5344CB8AC3E}">
        <p14:creationId xmlns:p14="http://schemas.microsoft.com/office/powerpoint/2010/main" val="7103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118</TotalTime>
  <Words>93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normal arial</vt:lpstr>
      <vt:lpstr>Wingdings 3</vt:lpstr>
      <vt:lpstr>Slice</vt:lpstr>
      <vt:lpstr>Veterans preference and support </vt:lpstr>
      <vt:lpstr>PowerPoint Presentation</vt:lpstr>
      <vt:lpstr>Military life and transitioning from it. </vt:lpstr>
      <vt:lpstr>  Veteran preference  </vt:lpstr>
      <vt:lpstr>Building a veterans program in the Labor Movement, how and why? </vt:lpstr>
      <vt:lpstr>            www.unionveterans.org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Veterans preference and support</dc:title>
  <dc:creator>William Attig</dc:creator>
  <cp:lastModifiedBy>Greaser Joseph</cp:lastModifiedBy>
  <cp:revision>5</cp:revision>
  <dcterms:created xsi:type="dcterms:W3CDTF">2017-09-19T17:38:44Z</dcterms:created>
  <dcterms:modified xsi:type="dcterms:W3CDTF">2017-09-19T20:01:41Z</dcterms:modified>
</cp:coreProperties>
</file>